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0279975" cy="42773600"/>
  <p:notesSz cx="10234613" cy="70993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72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1763"/>
    <a:srgbClr val="E32C1C"/>
    <a:srgbClr val="333399"/>
    <a:srgbClr val="996600"/>
    <a:srgbClr val="CC0000"/>
    <a:srgbClr val="990033"/>
    <a:srgbClr val="808000"/>
    <a:srgbClr val="3D6ECF"/>
    <a:srgbClr val="3366CC"/>
    <a:srgbClr val="EEF7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854" y="72"/>
      </p:cViewPr>
      <p:guideLst>
        <p:guide orient="horz" pos="13472"/>
        <p:guide pos="95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71713" y="13287375"/>
            <a:ext cx="25736550" cy="9169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541838" y="24237950"/>
            <a:ext cx="21196300" cy="1093152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2923A-AD14-447A-A2A4-FA28166B21C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4140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64CAB-F76A-4173-BD55-0EA94283AA6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6336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21953538" y="1712913"/>
            <a:ext cx="6811962" cy="364966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514475" y="1712913"/>
            <a:ext cx="20286663" cy="364966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18551-C9BF-4A9C-9AAF-48963FC0A68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9276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F4A84-BD05-4668-9173-0A1C09FCEAE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628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92363" y="27485975"/>
            <a:ext cx="25738137" cy="84947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392363" y="18129250"/>
            <a:ext cx="25738137" cy="93567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6C0E7-D50A-451B-B8AA-1B3CBA18C9C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7620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14475" y="9980613"/>
            <a:ext cx="13549313" cy="282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5216188" y="9980613"/>
            <a:ext cx="13549312" cy="282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1B9DA-8BE3-4BC2-9464-55553A6E035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4441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514475" y="9574213"/>
            <a:ext cx="13377863" cy="39909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514475" y="13565188"/>
            <a:ext cx="13377863" cy="246443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15381288" y="9574213"/>
            <a:ext cx="13384212" cy="39909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15381288" y="13565188"/>
            <a:ext cx="13384212" cy="246443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E87FC-BB3E-41E9-9EBC-8CD41A727DE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341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335CD-F6A7-43CB-BFCD-89A3359D689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2071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0D00E-3C1A-416B-ABEC-9352ABC94F1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7234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14475" y="1703388"/>
            <a:ext cx="9961563" cy="7246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37988" y="1703388"/>
            <a:ext cx="16927512" cy="36506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514475" y="8950325"/>
            <a:ext cx="9961563" cy="292592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8C709-EB14-45ED-A14D-2FDD53C4F51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166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35663" y="29941838"/>
            <a:ext cx="18167350" cy="35337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5935663" y="3821113"/>
            <a:ext cx="18167350" cy="256651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a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935663" y="33475613"/>
            <a:ext cx="18167350" cy="50212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86467-D817-4033-99BE-E5C201E7A40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6020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14475" y="1712913"/>
            <a:ext cx="27251025" cy="712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9499" tIns="209750" rIns="419499" bIns="2097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a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14475" y="9980613"/>
            <a:ext cx="27251025" cy="282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9499" tIns="209750" rIns="419499" bIns="2097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a-ES" smtClean="0"/>
              <a:t>Haga clic para modificar el estilo de texto del patrón</a:t>
            </a:r>
          </a:p>
          <a:p>
            <a:pPr lvl="1"/>
            <a:r>
              <a:rPr lang="es-ES" altLang="ca-ES" smtClean="0"/>
              <a:t>Segundo nivel</a:t>
            </a:r>
          </a:p>
          <a:p>
            <a:pPr lvl="2"/>
            <a:r>
              <a:rPr lang="es-ES" altLang="ca-ES" smtClean="0"/>
              <a:t>Tercer nivel</a:t>
            </a:r>
          </a:p>
          <a:p>
            <a:pPr lvl="3"/>
            <a:r>
              <a:rPr lang="es-ES" altLang="ca-ES" smtClean="0"/>
              <a:t>Cuarto nivel</a:t>
            </a:r>
          </a:p>
          <a:p>
            <a:pPr lvl="4"/>
            <a:r>
              <a:rPr lang="es-ES" alt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14475" y="38952488"/>
            <a:ext cx="7064375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9499" tIns="209750" rIns="419499" bIns="209750" numCol="1" anchor="t" anchorCtr="0" compatLnSpc="1">
            <a:prstTxWarp prst="textNoShape">
              <a:avLst/>
            </a:prstTxWarp>
          </a:bodyPr>
          <a:lstStyle>
            <a:lvl1pPr defTabSz="4195763">
              <a:defRPr sz="6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44150" y="38952488"/>
            <a:ext cx="9591675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9499" tIns="209750" rIns="419499" bIns="209750" numCol="1" anchor="t" anchorCtr="0" compatLnSpc="1">
            <a:prstTxWarp prst="textNoShape">
              <a:avLst/>
            </a:prstTxWarp>
          </a:bodyPr>
          <a:lstStyle>
            <a:lvl1pPr algn="ctr" defTabSz="4195763">
              <a:defRPr sz="6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701125" y="38952488"/>
            <a:ext cx="7064375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9499" tIns="209750" rIns="419499" bIns="209750" numCol="1" anchor="t" anchorCtr="0" compatLnSpc="1">
            <a:prstTxWarp prst="textNoShape">
              <a:avLst/>
            </a:prstTxWarp>
          </a:bodyPr>
          <a:lstStyle>
            <a:lvl1pPr algn="r" defTabSz="4195763">
              <a:defRPr sz="6400"/>
            </a:lvl1pPr>
          </a:lstStyle>
          <a:p>
            <a:pPr>
              <a:defRPr/>
            </a:pPr>
            <a:fld id="{9EF5411F-3684-4684-B25B-B89D0C5D219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195763" rtl="0" eaLnBrk="0" fontAlgn="base" hangingPunct="0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195763" rtl="0" eaLnBrk="0" fontAlgn="base" hangingPunct="0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Arial" charset="0"/>
        </a:defRPr>
      </a:lvl2pPr>
      <a:lvl3pPr algn="ctr" defTabSz="4195763" rtl="0" eaLnBrk="0" fontAlgn="base" hangingPunct="0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Arial" charset="0"/>
        </a:defRPr>
      </a:lvl3pPr>
      <a:lvl4pPr algn="ctr" defTabSz="4195763" rtl="0" eaLnBrk="0" fontAlgn="base" hangingPunct="0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Arial" charset="0"/>
        </a:defRPr>
      </a:lvl4pPr>
      <a:lvl5pPr algn="ctr" defTabSz="4195763" rtl="0" eaLnBrk="0" fontAlgn="base" hangingPunct="0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Arial" charset="0"/>
        </a:defRPr>
      </a:lvl5pPr>
      <a:lvl6pPr marL="457200" algn="ctr" defTabSz="4195763" rtl="0" fontAlgn="base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Arial" charset="0"/>
        </a:defRPr>
      </a:lvl6pPr>
      <a:lvl7pPr marL="914400" algn="ctr" defTabSz="4195763" rtl="0" fontAlgn="base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Arial" charset="0"/>
        </a:defRPr>
      </a:lvl7pPr>
      <a:lvl8pPr marL="1371600" algn="ctr" defTabSz="4195763" rtl="0" fontAlgn="base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Arial" charset="0"/>
        </a:defRPr>
      </a:lvl8pPr>
      <a:lvl9pPr marL="1828800" algn="ctr" defTabSz="4195763" rtl="0" fontAlgn="base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Arial" charset="0"/>
        </a:defRPr>
      </a:lvl9pPr>
    </p:titleStyle>
    <p:bodyStyle>
      <a:lvl1pPr marL="1573213" indent="-1573213" algn="l" defTabSz="4195763" rtl="0" eaLnBrk="0" fontAlgn="base" hangingPunct="0">
        <a:spcBef>
          <a:spcPct val="20000"/>
        </a:spcBef>
        <a:spcAft>
          <a:spcPct val="0"/>
        </a:spcAft>
        <a:buChar char="•"/>
        <a:defRPr sz="14700">
          <a:solidFill>
            <a:schemeClr val="tx1"/>
          </a:solidFill>
          <a:latin typeface="+mn-lt"/>
          <a:ea typeface="+mn-ea"/>
          <a:cs typeface="+mn-cs"/>
        </a:defRPr>
      </a:lvl1pPr>
      <a:lvl2pPr marL="3408363" indent="-1311275" algn="l" defTabSz="4195763" rtl="0" eaLnBrk="0" fontAlgn="base" hangingPunct="0">
        <a:spcBef>
          <a:spcPct val="20000"/>
        </a:spcBef>
        <a:spcAft>
          <a:spcPct val="0"/>
        </a:spcAft>
        <a:buChar char="–"/>
        <a:defRPr sz="12800">
          <a:solidFill>
            <a:schemeClr val="tx1"/>
          </a:solidFill>
          <a:latin typeface="+mn-lt"/>
        </a:defRPr>
      </a:lvl2pPr>
      <a:lvl3pPr marL="5243513" indent="-1047750" algn="l" defTabSz="4195763" rtl="0" eaLnBrk="0" fontAlgn="base" hangingPunct="0">
        <a:spcBef>
          <a:spcPct val="20000"/>
        </a:spcBef>
        <a:spcAft>
          <a:spcPct val="0"/>
        </a:spcAft>
        <a:buChar char="•"/>
        <a:defRPr sz="11000">
          <a:solidFill>
            <a:schemeClr val="tx1"/>
          </a:solidFill>
          <a:latin typeface="+mn-lt"/>
        </a:defRPr>
      </a:lvl3pPr>
      <a:lvl4pPr marL="7340600" indent="-1047750" algn="l" defTabSz="4195763" rtl="0" eaLnBrk="0" fontAlgn="base" hangingPunct="0">
        <a:spcBef>
          <a:spcPct val="20000"/>
        </a:spcBef>
        <a:spcAft>
          <a:spcPct val="0"/>
        </a:spcAft>
        <a:buChar char="–"/>
        <a:defRPr sz="9200">
          <a:solidFill>
            <a:schemeClr val="tx1"/>
          </a:solidFill>
          <a:latin typeface="+mn-lt"/>
        </a:defRPr>
      </a:lvl4pPr>
      <a:lvl5pPr marL="9439275" indent="-1049338" algn="l" defTabSz="4195763" rtl="0" eaLnBrk="0" fontAlgn="base" hangingPunct="0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</a:defRPr>
      </a:lvl5pPr>
      <a:lvl6pPr marL="9896475" indent="-1049338" algn="l" defTabSz="4195763" rtl="0" fontAlgn="base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</a:defRPr>
      </a:lvl6pPr>
      <a:lvl7pPr marL="10353675" indent="-1049338" algn="l" defTabSz="4195763" rtl="0" fontAlgn="base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</a:defRPr>
      </a:lvl7pPr>
      <a:lvl8pPr marL="10810875" indent="-1049338" algn="l" defTabSz="4195763" rtl="0" fontAlgn="base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</a:defRPr>
      </a:lvl8pPr>
      <a:lvl9pPr marL="11268075" indent="-1049338" algn="l" defTabSz="4195763" rtl="0" fontAlgn="base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44"/>
          <p:cNvSpPr txBox="1">
            <a:spLocks noChangeArrowheads="1"/>
          </p:cNvSpPr>
          <p:nvPr/>
        </p:nvSpPr>
        <p:spPr bwMode="auto">
          <a:xfrm rot="-5400000">
            <a:off x="-5943599" y="20883562"/>
            <a:ext cx="12611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195763" eaLnBrk="0" hangingPunct="0">
              <a:spcBef>
                <a:spcPct val="20000"/>
              </a:spcBef>
              <a:buChar char="•"/>
              <a:defRPr sz="14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195763" eaLnBrk="0" hangingPunct="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95763" eaLnBrk="0" hangingPunct="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95763" eaLnBrk="0" hangingPunct="0">
              <a:spcBef>
                <a:spcPct val="20000"/>
              </a:spcBef>
              <a:buChar char="–"/>
              <a:defRPr sz="9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95763" eaLnBrk="0" hangingPunct="0">
              <a:spcBef>
                <a:spcPct val="20000"/>
              </a:spcBef>
              <a:buChar char="»"/>
              <a:defRPr sz="9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a-ES" altLang="ca-ES" sz="2000" dirty="0" smtClean="0"/>
              <a:t>27a</a:t>
            </a:r>
            <a:r>
              <a:rPr lang="ca-ES" altLang="ca-ES" sz="2000" dirty="0"/>
              <a:t>. Edició Premis Patronat Politècnica. Projectes Final de Carrera</a:t>
            </a:r>
            <a:endParaRPr lang="es-ES" altLang="ca-ES" sz="2000" dirty="0"/>
          </a:p>
        </p:txBody>
      </p:sp>
      <p:sp>
        <p:nvSpPr>
          <p:cNvPr id="2052" name="Line 55"/>
          <p:cNvSpPr>
            <a:spLocks noChangeShapeType="1"/>
          </p:cNvSpPr>
          <p:nvPr/>
        </p:nvSpPr>
        <p:spPr bwMode="auto">
          <a:xfrm>
            <a:off x="0" y="3895725"/>
            <a:ext cx="30279975" cy="0"/>
          </a:xfrm>
          <a:prstGeom prst="line">
            <a:avLst/>
          </a:prstGeom>
          <a:noFill/>
          <a:ln w="2540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2053" name="Text Box 62"/>
          <p:cNvSpPr txBox="1">
            <a:spLocks noChangeArrowheads="1"/>
          </p:cNvSpPr>
          <p:nvPr/>
        </p:nvSpPr>
        <p:spPr bwMode="auto">
          <a:xfrm>
            <a:off x="841375" y="4341813"/>
            <a:ext cx="276923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195763" eaLnBrk="0" hangingPunct="0">
              <a:spcBef>
                <a:spcPct val="20000"/>
              </a:spcBef>
              <a:buChar char="•"/>
              <a:defRPr sz="14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195763" eaLnBrk="0" hangingPunct="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95763" eaLnBrk="0" hangingPunct="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95763" eaLnBrk="0" hangingPunct="0">
              <a:spcBef>
                <a:spcPct val="20000"/>
              </a:spcBef>
              <a:buChar char="–"/>
              <a:defRPr sz="9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95763" eaLnBrk="0" hangingPunct="0">
              <a:spcBef>
                <a:spcPct val="20000"/>
              </a:spcBef>
              <a:buChar char="»"/>
              <a:defRPr sz="9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a-ES" altLang="ca-ES" sz="2800" dirty="0"/>
              <a:t>Breu explicació del projecte en 3 ó 4 </a:t>
            </a:r>
            <a:r>
              <a:rPr lang="ca-ES" altLang="ca-ES" sz="2800" dirty="0" err="1"/>
              <a:t>línees</a:t>
            </a:r>
            <a:r>
              <a:rPr lang="ca-ES" altLang="ca-ES" sz="2800" dirty="0"/>
              <a:t> de text  ------------------------ Bla </a:t>
            </a:r>
            <a:r>
              <a:rPr lang="ca-ES" altLang="ca-ES" sz="2800" dirty="0" err="1"/>
              <a:t>bla</a:t>
            </a:r>
            <a:r>
              <a:rPr lang="ca-ES" altLang="ca-ES" sz="2800" dirty="0"/>
              <a:t> </a:t>
            </a:r>
            <a:r>
              <a:rPr lang="ca-ES" altLang="ca-ES" sz="2800" dirty="0" err="1"/>
              <a:t>bla</a:t>
            </a:r>
            <a:r>
              <a:rPr lang="ca-ES" altLang="ca-ES" sz="2800" dirty="0"/>
              <a:t> 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.</a:t>
            </a:r>
          </a:p>
        </p:txBody>
      </p:sp>
      <p:sp>
        <p:nvSpPr>
          <p:cNvPr id="2050" name="Text Box 7"/>
          <p:cNvSpPr txBox="1">
            <a:spLocks noChangeArrowheads="1"/>
          </p:cNvSpPr>
          <p:nvPr/>
        </p:nvSpPr>
        <p:spPr bwMode="auto">
          <a:xfrm>
            <a:off x="6611938" y="1800225"/>
            <a:ext cx="157638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195763" eaLnBrk="0" hangingPunct="0">
              <a:spcBef>
                <a:spcPct val="20000"/>
              </a:spcBef>
              <a:buChar char="•"/>
              <a:defRPr sz="14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195763" eaLnBrk="0" hangingPunct="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95763" eaLnBrk="0" hangingPunct="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95763" eaLnBrk="0" hangingPunct="0">
              <a:spcBef>
                <a:spcPct val="20000"/>
              </a:spcBef>
              <a:buChar char="–"/>
              <a:defRPr sz="9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95763" eaLnBrk="0" hangingPunct="0">
              <a:spcBef>
                <a:spcPct val="20000"/>
              </a:spcBef>
              <a:buChar char="»"/>
              <a:defRPr sz="9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ca-ES" sz="6000" dirty="0">
                <a:latin typeface="Gill Sans" pitchFamily="34" charset="0"/>
              </a:rPr>
              <a:t>Títol del </a:t>
            </a:r>
            <a:r>
              <a:rPr lang="ca-ES" altLang="ca-ES" sz="6000" dirty="0" smtClean="0">
                <a:latin typeface="Gill Sans" pitchFamily="34" charset="0"/>
              </a:rPr>
              <a:t>TFG/TFM</a:t>
            </a:r>
            <a:endParaRPr lang="es-ES" altLang="ca-ES" sz="6000" dirty="0">
              <a:latin typeface="Gill Sans" pitchFamily="34" charset="0"/>
            </a:endParaRPr>
          </a:p>
        </p:txBody>
      </p:sp>
      <p:sp>
        <p:nvSpPr>
          <p:cNvPr id="2057" name="Text Box 74"/>
          <p:cNvSpPr txBox="1">
            <a:spLocks noChangeArrowheads="1"/>
          </p:cNvSpPr>
          <p:nvPr/>
        </p:nvSpPr>
        <p:spPr bwMode="auto">
          <a:xfrm>
            <a:off x="6623050" y="392113"/>
            <a:ext cx="13484225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195763" eaLnBrk="0" hangingPunct="0">
              <a:spcBef>
                <a:spcPct val="20000"/>
              </a:spcBef>
              <a:buChar char="•"/>
              <a:defRPr sz="14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195763" eaLnBrk="0" hangingPunct="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95763" eaLnBrk="0" hangingPunct="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95763" eaLnBrk="0" hangingPunct="0">
              <a:spcBef>
                <a:spcPct val="20000"/>
              </a:spcBef>
              <a:buChar char="–"/>
              <a:defRPr sz="9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95763" eaLnBrk="0" hangingPunct="0">
              <a:spcBef>
                <a:spcPct val="20000"/>
              </a:spcBef>
              <a:buChar char="»"/>
              <a:defRPr sz="9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a-ES" altLang="ca-ES" sz="2400"/>
              <a:t>Nom Cognom1 Cognom2                           Professor/a tutor/a: Sr./Sra./Dr./Dra. Nom Cognom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a-ES" altLang="ca-ES" sz="2400"/>
              <a:t>Estudis                                	                  Dept. del professor/a tutor/a</a:t>
            </a:r>
            <a:endParaRPr lang="es-ES" altLang="ca-ES" sz="2400"/>
          </a:p>
        </p:txBody>
      </p:sp>
      <p:pic>
        <p:nvPicPr>
          <p:cNvPr id="2060" name="Picture 12" descr="EPS transparent qualit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779463"/>
            <a:ext cx="60483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598" y="6185424"/>
            <a:ext cx="27839735" cy="34712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Line 55"/>
          <p:cNvSpPr>
            <a:spLocks noChangeShapeType="1"/>
          </p:cNvSpPr>
          <p:nvPr/>
        </p:nvSpPr>
        <p:spPr bwMode="auto">
          <a:xfrm>
            <a:off x="0" y="41650764"/>
            <a:ext cx="30279975" cy="0"/>
          </a:xfrm>
          <a:prstGeom prst="line">
            <a:avLst/>
          </a:prstGeom>
          <a:noFill/>
          <a:ln w="2540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3" name="Text Box 74"/>
          <p:cNvSpPr txBox="1">
            <a:spLocks noChangeArrowheads="1"/>
          </p:cNvSpPr>
          <p:nvPr/>
        </p:nvSpPr>
        <p:spPr bwMode="auto">
          <a:xfrm>
            <a:off x="25437131" y="42105243"/>
            <a:ext cx="134842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195763" eaLnBrk="0" hangingPunct="0">
              <a:spcBef>
                <a:spcPct val="20000"/>
              </a:spcBef>
              <a:buChar char="•"/>
              <a:defRPr sz="14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195763" eaLnBrk="0" hangingPunct="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95763" eaLnBrk="0" hangingPunct="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95763" eaLnBrk="0" hangingPunct="0">
              <a:spcBef>
                <a:spcPct val="20000"/>
              </a:spcBef>
              <a:buChar char="–"/>
              <a:defRPr sz="9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95763" eaLnBrk="0" hangingPunct="0">
              <a:spcBef>
                <a:spcPct val="20000"/>
              </a:spcBef>
              <a:buChar char="»"/>
              <a:defRPr sz="9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a-ES" altLang="ca-ES" sz="1600" dirty="0" smtClean="0"/>
              <a:t>Amb el suport de: </a:t>
            </a:r>
            <a:endParaRPr lang="ca-ES" altLang="ca-ES" sz="1600" dirty="0"/>
          </a:p>
        </p:txBody>
      </p:sp>
      <p:pic>
        <p:nvPicPr>
          <p:cNvPr id="14" name="Imat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5363" y="41764762"/>
            <a:ext cx="1584176" cy="903706"/>
          </a:xfrm>
          <a:prstGeom prst="rect">
            <a:avLst/>
          </a:prstGeom>
        </p:spPr>
      </p:pic>
      <p:pic>
        <p:nvPicPr>
          <p:cNvPr id="15" name="Imatg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9957" y="232124"/>
            <a:ext cx="3384376" cy="33913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195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8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195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8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52</Words>
  <Application>Microsoft Office PowerPoint</Application>
  <PresentationFormat>Personalitzat</PresentationFormat>
  <Paragraphs>6</Paragraphs>
  <Slides>1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2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</vt:i4>
      </vt:variant>
    </vt:vector>
  </HeadingPairs>
  <TitlesOfParts>
    <vt:vector size="4" baseType="lpstr">
      <vt:lpstr>Arial</vt:lpstr>
      <vt:lpstr>Gill Sans</vt:lpstr>
      <vt:lpstr>Diseño predeterminado</vt:lpstr>
      <vt:lpstr>Presentació del PowerPoint</vt:lpstr>
    </vt:vector>
  </TitlesOfParts>
  <Company>Lady 3Jane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mark</dc:creator>
  <cp:lastModifiedBy>Jordi Puig i Bosch</cp:lastModifiedBy>
  <cp:revision>79</cp:revision>
  <cp:lastPrinted>2014-11-06T11:52:48Z</cp:lastPrinted>
  <dcterms:created xsi:type="dcterms:W3CDTF">2009-04-07T20:47:12Z</dcterms:created>
  <dcterms:modified xsi:type="dcterms:W3CDTF">2022-03-01T16:35:19Z</dcterms:modified>
</cp:coreProperties>
</file>