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952" y="29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27a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 smtClean="0"/>
              <a:t>Amb el suport de: </a:t>
            </a:r>
            <a:endParaRPr lang="ca-ES" altLang="ca-ES" sz="1600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1187" y="91923"/>
            <a:ext cx="3586193" cy="3746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Presentación de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</cp:lastModifiedBy>
  <cp:revision>81</cp:revision>
  <cp:lastPrinted>2014-11-06T11:52:48Z</cp:lastPrinted>
  <dcterms:created xsi:type="dcterms:W3CDTF">2009-04-07T20:47:12Z</dcterms:created>
  <dcterms:modified xsi:type="dcterms:W3CDTF">2022-03-02T10:57:56Z</dcterms:modified>
</cp:coreProperties>
</file>