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14" y="72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28a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25437131" y="42105243"/>
            <a:ext cx="13484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 smtClean="0"/>
              <a:t>Amb el suport de: </a:t>
            </a:r>
            <a:endParaRPr lang="ca-ES" altLang="ca-ES" sz="1600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5363" y="41764762"/>
            <a:ext cx="1584176" cy="903706"/>
          </a:xfrm>
          <a:prstGeom prst="rect">
            <a:avLst/>
          </a:prstGeom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5203" y="12578"/>
            <a:ext cx="3524289" cy="3684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52</Words>
  <Application>Microsoft Office PowerPoint</Application>
  <PresentationFormat>Personalitzat</PresentationFormat>
  <Paragraphs>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83</cp:revision>
  <cp:lastPrinted>2014-11-06T11:52:48Z</cp:lastPrinted>
  <dcterms:created xsi:type="dcterms:W3CDTF">2009-04-07T20:47:12Z</dcterms:created>
  <dcterms:modified xsi:type="dcterms:W3CDTF">2022-10-17T13:57:46Z</dcterms:modified>
</cp:coreProperties>
</file>