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3126" y="120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 smtClean="0"/>
              <a:t>29a</a:t>
            </a:r>
            <a:r>
              <a:rPr lang="ca-ES" altLang="ca-ES" sz="2000" dirty="0"/>
              <a:t>. Edició Premis Patronat Politècnica. Projectes Final de Carrera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611938" y="180022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</a:t>
            </a:r>
            <a:r>
              <a:rPr lang="ca-ES" altLang="ca-ES" sz="6000" dirty="0" smtClean="0">
                <a:latin typeface="Gill Sans" pitchFamily="34" charset="0"/>
              </a:rPr>
              <a:t>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2057" name="Text Box 74"/>
          <p:cNvSpPr txBox="1">
            <a:spLocks noChangeArrowheads="1"/>
          </p:cNvSpPr>
          <p:nvPr/>
        </p:nvSpPr>
        <p:spPr bwMode="auto">
          <a:xfrm>
            <a:off x="6623050" y="392113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/>
              <a:t>Estudis                                	                  Dept. del professor/a tutor/a</a:t>
            </a:r>
            <a:endParaRPr lang="es-ES" altLang="ca-ES" sz="2400"/>
          </a:p>
        </p:txBody>
      </p:sp>
      <p:pic>
        <p:nvPicPr>
          <p:cNvPr id="2060" name="Picture 12" descr="EPS transparent quali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79463"/>
            <a:ext cx="60483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98" y="6185424"/>
            <a:ext cx="27839735" cy="3471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/>
              <a:t>Amb el suport de: </a:t>
            </a:r>
            <a:endParaRPr lang="ca-ES" altLang="ca-ES" sz="1600" dirty="0"/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211" y="223590"/>
            <a:ext cx="3317609" cy="346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52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82</cp:revision>
  <cp:lastPrinted>2014-11-06T11:52:48Z</cp:lastPrinted>
  <dcterms:created xsi:type="dcterms:W3CDTF">2009-04-07T20:47:12Z</dcterms:created>
  <dcterms:modified xsi:type="dcterms:W3CDTF">2023-09-19T14:14:45Z</dcterms:modified>
</cp:coreProperties>
</file>