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773600"/>
  <p:notesSz cx="10234613" cy="7099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763"/>
    <a:srgbClr val="E32C1C"/>
    <a:srgbClr val="333399"/>
    <a:srgbClr val="996600"/>
    <a:srgbClr val="CC0000"/>
    <a:srgbClr val="990033"/>
    <a:srgbClr val="808000"/>
    <a:srgbClr val="3D6ECF"/>
    <a:srgbClr val="3366CC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5" autoAdjust="0"/>
  </p:normalViewPr>
  <p:slideViewPr>
    <p:cSldViewPr>
      <p:cViewPr>
        <p:scale>
          <a:sx n="66" d="100"/>
          <a:sy n="66" d="100"/>
        </p:scale>
        <p:origin x="-6714" y="48"/>
      </p:cViewPr>
      <p:guideLst>
        <p:guide orient="horz" pos="1347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1713" y="13287375"/>
            <a:ext cx="25736550" cy="9169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838" y="24237950"/>
            <a:ext cx="21196300" cy="10931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923A-AD14-447A-A2A4-FA28166B21C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14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4CAB-F76A-4173-BD55-0EA94283AA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1953538" y="1712913"/>
            <a:ext cx="6811962" cy="364966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14475" y="1712913"/>
            <a:ext cx="20286663" cy="364966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8551-C9BF-4A9C-9AAF-48963FC0A6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27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4A84-BD05-4668-9173-0A1C09FCEA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2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2363" y="27485975"/>
            <a:ext cx="25738137" cy="8494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2363" y="18129250"/>
            <a:ext cx="25738137" cy="9356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C0E7-D50A-451B-B8AA-1B3CBA18C9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4475" y="9980613"/>
            <a:ext cx="13549313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216188" y="9980613"/>
            <a:ext cx="13549312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B9DA-8BE3-4BC2-9464-55553A6E03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4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4475" y="9574213"/>
            <a:ext cx="13377863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4475" y="13565188"/>
            <a:ext cx="13377863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81288" y="9574213"/>
            <a:ext cx="13384212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81288" y="13565188"/>
            <a:ext cx="13384212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87FC-BB3E-41E9-9EBC-8CD41A727D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34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35CD-F6A7-43CB-BFCD-89A3359D68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00E-3C1A-416B-ABEC-9352ABC94F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23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4475" y="1703388"/>
            <a:ext cx="9961563" cy="7246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7988" y="1703388"/>
            <a:ext cx="16927512" cy="36506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4475" y="8950325"/>
            <a:ext cx="9961563" cy="29259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709-EB14-45ED-A14D-2FDD53C4F5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5663" y="29941838"/>
            <a:ext cx="18167350" cy="353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5663" y="3821113"/>
            <a:ext cx="18167350" cy="256651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5663" y="33475613"/>
            <a:ext cx="18167350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6467-D817-4033-99BE-E5C201E7A4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0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2913"/>
            <a:ext cx="27251025" cy="71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0613"/>
            <a:ext cx="27251025" cy="282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modificar el estilo de texto del patrón</a:t>
            </a:r>
          </a:p>
          <a:p>
            <a:pPr lvl="1"/>
            <a:r>
              <a:rPr lang="es-ES" altLang="ca-ES" smtClean="0"/>
              <a:t>Segundo nivel</a:t>
            </a:r>
          </a:p>
          <a:p>
            <a:pPr lvl="2"/>
            <a:r>
              <a:rPr lang="es-ES" altLang="ca-ES" smtClean="0"/>
              <a:t>Tercer nivel</a:t>
            </a:r>
          </a:p>
          <a:p>
            <a:pPr lvl="3"/>
            <a:r>
              <a:rPr lang="es-ES" altLang="ca-ES" smtClean="0"/>
              <a:t>Cuarto nivel</a:t>
            </a:r>
          </a:p>
          <a:p>
            <a:pPr lvl="4"/>
            <a:r>
              <a:rPr lang="es-ES" alt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52488"/>
            <a:ext cx="95916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ctr"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r" defTabSz="4195763">
              <a:defRPr sz="6400"/>
            </a:lvl1pPr>
          </a:lstStyle>
          <a:p>
            <a:pPr>
              <a:defRPr/>
            </a:pPr>
            <a:fld id="{9EF5411F-3684-4684-B25B-B89D0C5D21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3213" indent="-1573213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8363" indent="-1311275" algn="l" defTabSz="419576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43513" indent="-1047750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40600" indent="-1047750" algn="l" defTabSz="419576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39275" indent="-1049338" algn="l" defTabSz="419576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964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536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108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680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4"/>
          <p:cNvSpPr txBox="1">
            <a:spLocks noChangeArrowheads="1"/>
          </p:cNvSpPr>
          <p:nvPr/>
        </p:nvSpPr>
        <p:spPr bwMode="auto">
          <a:xfrm rot="-5400000">
            <a:off x="-5943599" y="20883562"/>
            <a:ext cx="12611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a-ES" altLang="ca-ES" sz="2000" dirty="0" smtClean="0"/>
              <a:t>29a</a:t>
            </a:r>
            <a:r>
              <a:rPr lang="ca-ES" altLang="ca-ES" sz="2000" dirty="0"/>
              <a:t>. Edició Premis Patronat Politècnica. Projectes Final de Carrera</a:t>
            </a:r>
            <a:endParaRPr lang="es-ES" altLang="ca-ES" sz="2000" dirty="0"/>
          </a:p>
        </p:txBody>
      </p:sp>
      <p:sp>
        <p:nvSpPr>
          <p:cNvPr id="2052" name="Line 55"/>
          <p:cNvSpPr>
            <a:spLocks noChangeShapeType="1"/>
          </p:cNvSpPr>
          <p:nvPr/>
        </p:nvSpPr>
        <p:spPr bwMode="auto">
          <a:xfrm>
            <a:off x="0" y="3895725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2053" name="Text Box 62"/>
          <p:cNvSpPr txBox="1">
            <a:spLocks noChangeArrowheads="1"/>
          </p:cNvSpPr>
          <p:nvPr/>
        </p:nvSpPr>
        <p:spPr bwMode="auto">
          <a:xfrm>
            <a:off x="841375" y="4341813"/>
            <a:ext cx="2769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ca-ES" sz="2800" dirty="0"/>
              <a:t>Breu explicació del projecte en 3 ó 4 </a:t>
            </a:r>
            <a:r>
              <a:rPr lang="ca-ES" altLang="ca-ES" sz="2800" dirty="0" err="1"/>
              <a:t>línees</a:t>
            </a:r>
            <a:r>
              <a:rPr lang="ca-ES" altLang="ca-ES" sz="2800" dirty="0"/>
              <a:t> de text  ------------------------ Bla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.</a:t>
            </a:r>
          </a:p>
        </p:txBody>
      </p:sp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6611938" y="1800225"/>
            <a:ext cx="157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6000" dirty="0">
                <a:latin typeface="Gill Sans" pitchFamily="34" charset="0"/>
              </a:rPr>
              <a:t>Títol del </a:t>
            </a:r>
            <a:r>
              <a:rPr lang="ca-ES" altLang="ca-ES" sz="6000" dirty="0" smtClean="0">
                <a:latin typeface="Gill Sans" pitchFamily="34" charset="0"/>
              </a:rPr>
              <a:t>TFG/TFM</a:t>
            </a:r>
            <a:endParaRPr lang="es-ES" altLang="ca-ES" sz="6000" dirty="0">
              <a:latin typeface="Gill Sans" pitchFamily="34" charset="0"/>
            </a:endParaRPr>
          </a:p>
        </p:txBody>
      </p:sp>
      <p:sp>
        <p:nvSpPr>
          <p:cNvPr id="2057" name="Text Box 74"/>
          <p:cNvSpPr txBox="1">
            <a:spLocks noChangeArrowheads="1"/>
          </p:cNvSpPr>
          <p:nvPr/>
        </p:nvSpPr>
        <p:spPr bwMode="auto">
          <a:xfrm>
            <a:off x="6623050" y="392113"/>
            <a:ext cx="134842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Nom Cognom1 Cognom2                           Professor/a tutor/a: Sr./Sra./Dr./Dra. Nom Cognom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Estudis                                	                  Dept. del professor/a tutor/a</a:t>
            </a:r>
            <a:endParaRPr lang="es-ES" altLang="ca-ES" sz="2400" dirty="0"/>
          </a:p>
        </p:txBody>
      </p:sp>
      <p:pic>
        <p:nvPicPr>
          <p:cNvPr id="2060" name="Picture 12" descr="EPS transparent qualit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779463"/>
            <a:ext cx="60483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55"/>
          <p:cNvSpPr>
            <a:spLocks noChangeShapeType="1"/>
          </p:cNvSpPr>
          <p:nvPr/>
        </p:nvSpPr>
        <p:spPr bwMode="auto">
          <a:xfrm>
            <a:off x="0" y="41650764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11" name="Text Box 74"/>
          <p:cNvSpPr txBox="1">
            <a:spLocks noChangeArrowheads="1"/>
          </p:cNvSpPr>
          <p:nvPr/>
        </p:nvSpPr>
        <p:spPr bwMode="auto">
          <a:xfrm>
            <a:off x="25437131" y="42105243"/>
            <a:ext cx="13484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1600" dirty="0" smtClean="0"/>
              <a:t>Amb el suport de: </a:t>
            </a:r>
            <a:endParaRPr lang="ca-ES" altLang="ca-ES" sz="1600" dirty="0"/>
          </a:p>
        </p:txBody>
      </p:sp>
      <p:pic>
        <p:nvPicPr>
          <p:cNvPr id="2" name="Imat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5363" y="41764762"/>
            <a:ext cx="1584176" cy="903706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7211" y="223590"/>
            <a:ext cx="3317609" cy="3468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52</Words>
  <Application>Microsoft Office PowerPoint</Application>
  <PresentationFormat>Personalitzat</PresentationFormat>
  <Paragraphs>6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Gill Sans</vt:lpstr>
      <vt:lpstr>Diseño predeterminado</vt:lpstr>
      <vt:lpstr>Presentació del PowerPoint</vt:lpstr>
    </vt:vector>
  </TitlesOfParts>
  <Company>Lady 3Jane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mark</dc:creator>
  <cp:lastModifiedBy>Jordi Puig i Bosch</cp:lastModifiedBy>
  <cp:revision>84</cp:revision>
  <cp:lastPrinted>2014-11-06T11:52:48Z</cp:lastPrinted>
  <dcterms:created xsi:type="dcterms:W3CDTF">2009-04-07T20:47:12Z</dcterms:created>
  <dcterms:modified xsi:type="dcterms:W3CDTF">2023-09-19T14:13:19Z</dcterms:modified>
</cp:coreProperties>
</file>